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7" r:id="rId2"/>
    <p:sldId id="256" r:id="rId3"/>
    <p:sldId id="259" r:id="rId4"/>
    <p:sldId id="265" r:id="rId5"/>
    <p:sldId id="258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howGuides="1">
      <p:cViewPr varScale="1">
        <p:scale>
          <a:sx n="51" d="100"/>
          <a:sy n="51" d="100"/>
        </p:scale>
        <p:origin x="90" y="11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B90AB9-773A-4AEA-AB74-7496974D369E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C5BCFD-929E-494A-BC8F-D60EC1577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934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5BCFD-929E-494A-BC8F-D60EC1577C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796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em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6816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70E4C-6665-85A4-78B1-6ABD280F0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7989" y="1023507"/>
            <a:ext cx="9976022" cy="1991542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455C45-13C6-5922-7C4E-E2ABC5D5E8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7929" y="3188042"/>
            <a:ext cx="8456141" cy="111210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24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62C05-6334-EED0-B3DB-9ADD550CB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79725"/>
          </a:xfrm>
        </p:spPr>
        <p:txBody>
          <a:bodyPr anchor="b"/>
          <a:lstStyle>
            <a:lvl1pPr algn="ctr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A09969-8E20-96D9-3621-D5910AD02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831491"/>
            <a:ext cx="10515600" cy="1643449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7106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78092-B837-66DB-8AC3-A35D633BC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49D23-CF94-5E03-0758-F5B684E9F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230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1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78092-B837-66DB-8AC3-A35D633BC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49D23-CF94-5E03-0758-F5B684E9F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572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DC368-DDFF-18BB-F2EF-D6A5035EB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97412-157B-7581-B48B-B0D26F320E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8919" y="1729947"/>
            <a:ext cx="5710881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4F64A3-0528-139E-C224-9965E99062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729947"/>
            <a:ext cx="5710881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798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2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DC368-DDFF-18BB-F2EF-D6A5035EB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97412-157B-7581-B48B-B0D26F320E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8919" y="1729947"/>
            <a:ext cx="5710881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4F64A3-0528-139E-C224-9965E99062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729947"/>
            <a:ext cx="5710881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621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8C856-FA6F-DC92-723C-40CDE24E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860" y="315695"/>
            <a:ext cx="11578281" cy="12161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37571F-0F02-E688-9E0B-743E5704E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6859" y="1681162"/>
            <a:ext cx="5690716" cy="617194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72EB30-3E04-59DE-03E5-BD35A2EA6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6859" y="2447672"/>
            <a:ext cx="5690716" cy="34094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5C454B-137F-3BD0-2F27-45DB323343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690715" cy="617194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0D43C8-9E73-9F76-4BEA-23186AE079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447673"/>
            <a:ext cx="5690714" cy="34094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199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nt 3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8C856-FA6F-DC92-723C-40CDE24E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860" y="315695"/>
            <a:ext cx="11578281" cy="12161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37571F-0F02-E688-9E0B-743E5704E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6859" y="1681162"/>
            <a:ext cx="5690716" cy="617194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72EB30-3E04-59DE-03E5-BD35A2EA6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6859" y="2447672"/>
            <a:ext cx="5690716" cy="34094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5C454B-137F-3BD0-2F27-45DB323343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690715" cy="617194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0D43C8-9E73-9F76-4BEA-23186AE079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447673"/>
            <a:ext cx="5690714" cy="34094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161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57D376-FDB6-3916-F765-FEA0F92E6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919" y="315697"/>
            <a:ext cx="11578281" cy="12165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412A16-C4B8-266C-F0EE-270DF4DB6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8919" y="1729946"/>
            <a:ext cx="11578281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78FD7-859E-DFD0-5915-F12CD51307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B2AEEE-8E3C-8A40-90D2-C29D4880E157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A539E8-36C6-9CF5-D20F-C3AC02C42D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D8EF88-27C4-A64A-9D35-A4CAB38F0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738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1" r:id="rId3"/>
    <p:sldLayoutId id="2147483650" r:id="rId4"/>
    <p:sldLayoutId id="2147483656" r:id="rId5"/>
    <p:sldLayoutId id="2147483652" r:id="rId6"/>
    <p:sldLayoutId id="2147483657" r:id="rId7"/>
    <p:sldLayoutId id="2147483653" r:id="rId8"/>
    <p:sldLayoutId id="214748365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urocriticalcare.org/Events/Annual-Meeting/Call-for-Research-Abstracts/Abstract-Presenter-Resource-Page" TargetMode="External"/><Relationship Id="rId2" Type="http://schemas.openxmlformats.org/officeDocument/2006/relationships/hyperlink" Target="https://www.neurocriticalcare.org/Events/Annual-Meeting/Call-for-Concurrent-Session-Proposals/Speaker-Resource-Page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3015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F1531-8571-B8E7-0D5D-9F86C77E7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0985CE-1C22-FAD4-15E9-B686906B5A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 Header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CE1A02-C7DC-2499-D936-13B942BCF2D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Bullet 1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BCC9C2-37C2-B661-4029-6713CCEEE7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Section Header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08A0D8-6811-1FC5-80AD-32120FA6A52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Bullet 1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419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65448-CD73-6CC2-0DEE-7B3D8E25E0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41DD6E-94A2-3F38-6AA2-219C49B447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 or Presenter Names</a:t>
            </a:r>
          </a:p>
        </p:txBody>
      </p:sp>
    </p:spTree>
    <p:extLst>
      <p:ext uri="{BB962C8B-B14F-4D97-AF65-F5344CB8AC3E}">
        <p14:creationId xmlns:p14="http://schemas.microsoft.com/office/powerpoint/2010/main" val="1815013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EBF2C-7428-6D7B-C009-8F8F906C7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an Impactful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20E0F-D1FC-8F7B-3D3E-5572C1F466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NCS’ </a:t>
            </a:r>
            <a:r>
              <a:rPr lang="en-US" dirty="0">
                <a:hlinkClick r:id="rId2"/>
              </a:rPr>
              <a:t>Speaker Resource Page </a:t>
            </a:r>
            <a:r>
              <a:rPr lang="en-US" dirty="0"/>
              <a:t>or </a:t>
            </a:r>
            <a:r>
              <a:rPr lang="en-US" dirty="0">
                <a:hlinkClick r:id="rId3"/>
              </a:rPr>
              <a:t>Abstract and Poster Presenter Resource Page</a:t>
            </a:r>
            <a:r>
              <a:rPr lang="en-US" dirty="0"/>
              <a:t> for tips &amp; tricks for creating an engaging and informative presentation.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*Delete this slide once you have bookmarked these resources.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320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371F9B-3E8B-472F-7F92-376D38311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69C8BEB-554C-68B1-5D87-9CD800F65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u="sng"/>
              <a:t>Required slide</a:t>
            </a:r>
            <a:r>
              <a:rPr lang="en-US" i="1" u="sng" dirty="0"/>
              <a:t>! </a:t>
            </a:r>
            <a:r>
              <a:rPr lang="en-US" b="1" i="1" u="sng" dirty="0"/>
              <a:t>This slide must come directly after the title slide.</a:t>
            </a:r>
          </a:p>
          <a:p>
            <a:r>
              <a:rPr lang="en-US" dirty="0"/>
              <a:t>Please clearly list all financial disclosures/conflicts of interest.</a:t>
            </a:r>
          </a:p>
          <a:p>
            <a:r>
              <a:rPr lang="en-US" dirty="0"/>
              <a:t>If you do not have anything to disclose, please state “Speaker has nothing to disclose pertaining to this presentation.”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810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31F59-3B6D-2BC5-8938-5FCD59BF6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7ABE39-430D-C3FB-D0FB-4306DB85BE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770410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58290-E787-102F-65AE-A9F6A6069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11444-33FB-4B1A-7D2B-B2F341189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Bullet 1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</p:spTree>
    <p:extLst>
      <p:ext uri="{BB962C8B-B14F-4D97-AF65-F5344CB8AC3E}">
        <p14:creationId xmlns:p14="http://schemas.microsoft.com/office/powerpoint/2010/main" val="1117194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A88CB-025D-D1A8-444B-8F3563BCD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DE41A-0A77-EF3F-031A-7850904E172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Bullet 1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C7AD95-4C95-0A9C-2847-EF0F0DD5F83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Bullet 1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058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7363A-77DC-2653-D506-93D97BCA4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DCB42-08BF-0F8C-B646-10EB7C33D5D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Bullet 1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30B804-3E19-1407-DFEF-1D51C151CD0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Bullet 1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269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99A79-2A37-4292-14F9-A5BDA1A0A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43AC8-897A-AD0D-35DC-B83C2D3725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 Header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EF3778-AB6B-252D-4145-71F8CB76475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Bullet 1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F201B4-60A5-D772-2274-7D70C1CC41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Section Header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7EF3BE-344D-6F95-3F4E-51062EBBB44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Bullet 1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929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CS 26 AM">
      <a:dk1>
        <a:srgbClr val="000000"/>
      </a:dk1>
      <a:lt1>
        <a:srgbClr val="FFFFFF"/>
      </a:lt1>
      <a:dk2>
        <a:srgbClr val="002C05"/>
      </a:dk2>
      <a:lt2>
        <a:srgbClr val="D6EBD6"/>
      </a:lt2>
      <a:accent1>
        <a:srgbClr val="B7BD34"/>
      </a:accent1>
      <a:accent2>
        <a:srgbClr val="82B976"/>
      </a:accent2>
      <a:accent3>
        <a:srgbClr val="004C24"/>
      </a:accent3>
      <a:accent4>
        <a:srgbClr val="3EBFB7"/>
      </a:accent4>
      <a:accent5>
        <a:srgbClr val="D6EBD6"/>
      </a:accent5>
      <a:accent6>
        <a:srgbClr val="002C05"/>
      </a:accent6>
      <a:hlink>
        <a:srgbClr val="82B976"/>
      </a:hlink>
      <a:folHlink>
        <a:srgbClr val="004C24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CS_1636600-25_26AM_PPT" id="{F0DFD76D-F1BA-604B-BF3A-951F8A1F2F65}" vid="{CDD5AD65-A109-BD46-8227-504AB66204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NCS 2026 Annual Meeting Template</Template>
  <TotalTime>89</TotalTime>
  <Words>169</Words>
  <Application>Microsoft Office PowerPoint</Application>
  <PresentationFormat>Widescreen</PresentationFormat>
  <Paragraphs>49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PowerPoint Presentation</vt:lpstr>
      <vt:lpstr>Presentation Title</vt:lpstr>
      <vt:lpstr>Designing an Impactful Session</vt:lpstr>
      <vt:lpstr>Disclosures</vt:lpstr>
      <vt:lpstr>Section Header</vt:lpstr>
      <vt:lpstr>Slide Title</vt:lpstr>
      <vt:lpstr>Slide Title</vt:lpstr>
      <vt:lpstr>Slide Title</vt:lpstr>
      <vt:lpstr>Page Title</vt:lpstr>
      <vt:lpstr>Slide Title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Jake Price</dc:creator>
  <cp:lastModifiedBy>Chloe Smith</cp:lastModifiedBy>
  <cp:revision>6</cp:revision>
  <dcterms:created xsi:type="dcterms:W3CDTF">2026-03-03T15:44:53Z</dcterms:created>
  <dcterms:modified xsi:type="dcterms:W3CDTF">2026-04-29T18:11:45Z</dcterms:modified>
</cp:coreProperties>
</file>